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D13BBE-E12E-49E9-BB60-8A49302FDACF}" v="1" dt="2025-10-01T00:47:35.3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756" y="-3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a Le" userId="8b2f353e-32e8-4d83-b2e9-881c839747da" providerId="ADAL" clId="{88E7454D-3B9C-4BDD-B3B4-00FA23939E6A}"/>
    <pc:docChg chg="undo custSel modSld">
      <pc:chgData name="Angela Le" userId="8b2f353e-32e8-4d83-b2e9-881c839747da" providerId="ADAL" clId="{88E7454D-3B9C-4BDD-B3B4-00FA23939E6A}" dt="2025-10-01T00:53:29.024" v="102" actId="20577"/>
      <pc:docMkLst>
        <pc:docMk/>
      </pc:docMkLst>
      <pc:sldChg chg="addSp delSp modSp mod">
        <pc:chgData name="Angela Le" userId="8b2f353e-32e8-4d83-b2e9-881c839747da" providerId="ADAL" clId="{88E7454D-3B9C-4BDD-B3B4-00FA23939E6A}" dt="2025-10-01T00:53:29.024" v="102" actId="20577"/>
        <pc:sldMkLst>
          <pc:docMk/>
          <pc:sldMk cId="2757628453" sldId="256"/>
        </pc:sldMkLst>
        <pc:spChg chg="mod">
          <ac:chgData name="Angela Le" userId="8b2f353e-32e8-4d83-b2e9-881c839747da" providerId="ADAL" clId="{88E7454D-3B9C-4BDD-B3B4-00FA23939E6A}" dt="2025-10-01T00:53:29.024" v="102" actId="20577"/>
          <ac:spMkLst>
            <pc:docMk/>
            <pc:sldMk cId="2757628453" sldId="256"/>
            <ac:spMk id="5" creationId="{F4F58AE2-4969-C7D6-0154-4E73B1670910}"/>
          </ac:spMkLst>
        </pc:spChg>
        <pc:spChg chg="mod">
          <ac:chgData name="Angela Le" userId="8b2f353e-32e8-4d83-b2e9-881c839747da" providerId="ADAL" clId="{88E7454D-3B9C-4BDD-B3B4-00FA23939E6A}" dt="2025-10-01T00:48:37.444" v="44" actId="1076"/>
          <ac:spMkLst>
            <pc:docMk/>
            <pc:sldMk cId="2757628453" sldId="256"/>
            <ac:spMk id="8" creationId="{596F9329-54F6-DD81-9701-D165B37017F0}"/>
          </ac:spMkLst>
        </pc:spChg>
        <pc:spChg chg="mod">
          <ac:chgData name="Angela Le" userId="8b2f353e-32e8-4d83-b2e9-881c839747da" providerId="ADAL" clId="{88E7454D-3B9C-4BDD-B3B4-00FA23939E6A}" dt="2025-10-01T00:48:51.536" v="47" actId="403"/>
          <ac:spMkLst>
            <pc:docMk/>
            <pc:sldMk cId="2757628453" sldId="256"/>
            <ac:spMk id="9" creationId="{E4930A76-244E-90E1-F19A-75780D4D2370}"/>
          </ac:spMkLst>
        </pc:spChg>
        <pc:picChg chg="add mod ord">
          <ac:chgData name="Angela Le" userId="8b2f353e-32e8-4d83-b2e9-881c839747da" providerId="ADAL" clId="{88E7454D-3B9C-4BDD-B3B4-00FA23939E6A}" dt="2025-10-01T00:51:06.849" v="69" actId="167"/>
          <ac:picMkLst>
            <pc:docMk/>
            <pc:sldMk cId="2757628453" sldId="256"/>
            <ac:picMk id="3" creationId="{E48B14C7-1814-7697-396C-7A99FBCE6150}"/>
          </ac:picMkLst>
        </pc:picChg>
        <pc:picChg chg="add mod">
          <ac:chgData name="Angela Le" userId="8b2f353e-32e8-4d83-b2e9-881c839747da" providerId="ADAL" clId="{88E7454D-3B9C-4BDD-B3B4-00FA23939E6A}" dt="2025-10-01T00:48:11.383" v="40" actId="1076"/>
          <ac:picMkLst>
            <pc:docMk/>
            <pc:sldMk cId="2757628453" sldId="256"/>
            <ac:picMk id="11" creationId="{812C02CC-156A-D4FE-1E8A-AA0CDA8F2ADF}"/>
          </ac:picMkLst>
        </pc:picChg>
        <pc:picChg chg="del">
          <ac:chgData name="Angela Le" userId="8b2f353e-32e8-4d83-b2e9-881c839747da" providerId="ADAL" clId="{88E7454D-3B9C-4BDD-B3B4-00FA23939E6A}" dt="2025-10-01T00:46:22.258" v="23" actId="21"/>
          <ac:picMkLst>
            <pc:docMk/>
            <pc:sldMk cId="2757628453" sldId="256"/>
            <ac:picMk id="24" creationId="{9B76C9D3-388E-A14B-D99F-998E9D6E90C5}"/>
          </ac:picMkLst>
        </pc:picChg>
        <pc:picChg chg="del">
          <ac:chgData name="Angela Le" userId="8b2f353e-32e8-4d83-b2e9-881c839747da" providerId="ADAL" clId="{88E7454D-3B9C-4BDD-B3B4-00FA23939E6A}" dt="2025-10-01T00:46:25.828" v="24" actId="21"/>
          <ac:picMkLst>
            <pc:docMk/>
            <pc:sldMk cId="2757628453" sldId="256"/>
            <ac:picMk id="28" creationId="{E40A9D4F-F520-7C42-D709-508ACF736FE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D1B31-67F2-4410-842A-E519D824BA7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ACF55-E9AD-4216-9E04-EBCB76DA4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65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1ACF55-E9AD-4216-9E04-EBCB76DA46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82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4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68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3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4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34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6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7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3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645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29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2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3F806-01B8-411D-A543-4060EB230A3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2F363-E383-4D8E-BB7A-0F7974069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38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rectangular device with many ports&#10;&#10;AI-generated content may be incorrect.">
            <a:extLst>
              <a:ext uri="{FF2B5EF4-FFF2-40B4-BE49-F238E27FC236}">
                <a16:creationId xmlns:a16="http://schemas.microsoft.com/office/drawing/2014/main" id="{E48B14C7-1814-7697-396C-7A99FBCE61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924" y="1697771"/>
            <a:ext cx="6555093" cy="437006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389CE1C-1464-280A-19E4-D0162EBE3B5F}"/>
              </a:ext>
            </a:extLst>
          </p:cNvPr>
          <p:cNvSpPr/>
          <p:nvPr/>
        </p:nvSpPr>
        <p:spPr>
          <a:xfrm>
            <a:off x="357189" y="5235009"/>
            <a:ext cx="4599858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endParaRPr lang="en-US" b="1">
              <a:ea typeface="+mn-lt"/>
              <a:cs typeface="+mn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4F58AE2-4969-C7D6-0154-4E73B1670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7189" y="3006890"/>
            <a:ext cx="7058022" cy="6252665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/>
              <a:t>Primary Applications</a:t>
            </a:r>
            <a:endParaRPr lang="en-US" sz="1600" dirty="0">
              <a:cs typeface="Calibri" panose="020F0502020204030204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Outdoor Digital Signage 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Kitchen Display System (KDS)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Menu Boards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IoT Edge Gateway Device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US" sz="1600" b="1" dirty="0">
              <a:ea typeface="+mn-lt"/>
              <a:cs typeface="+mn-lt"/>
            </a:endParaRP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en-US" sz="1600" b="1" dirty="0">
                <a:ea typeface="+mn-lt"/>
                <a:cs typeface="+mn-lt"/>
              </a:rPr>
              <a:t>Key Features</a:t>
            </a:r>
            <a:endParaRPr lang="en-US" sz="1600" dirty="0">
              <a:solidFill>
                <a:srgbClr val="808080"/>
              </a:solidFill>
              <a:ea typeface="+mn-lt"/>
              <a:cs typeface="+mn-lt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en-US" sz="1200" dirty="0">
                <a:latin typeface="Calibri"/>
                <a:cs typeface="Arial"/>
              </a:rPr>
              <a:t>Supports 8th and 9th Generation Intel Core Processor up to i7</a:t>
            </a:r>
            <a:endParaRPr lang="en-US" sz="12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en-US" sz="1200" dirty="0">
                <a:latin typeface="Calibri"/>
                <a:cs typeface="Arial"/>
              </a:rPr>
              <a:t>Up to 64GB DDR4 RAM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en-US" sz="1200" dirty="0">
                <a:ea typeface="+mn-lt"/>
                <a:cs typeface="+mn-lt"/>
              </a:rPr>
              <a:t>Up to 2TB M.2 SSD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fr-FR" sz="1200" dirty="0">
                <a:latin typeface="Calibri"/>
                <a:cs typeface="Arial"/>
              </a:rPr>
              <a:t>4x USB 3.0 ports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fr-FR" sz="1200" dirty="0">
                <a:latin typeface="Calibri"/>
                <a:cs typeface="Arial"/>
              </a:rPr>
              <a:t>Up to 4x Serial ports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fr-FR" sz="1200" dirty="0">
                <a:latin typeface="Calibri"/>
                <a:cs typeface="Arial"/>
              </a:rPr>
              <a:t>2x </a:t>
            </a:r>
            <a:r>
              <a:rPr lang="fr-FR" sz="1200" dirty="0" err="1">
                <a:latin typeface="Calibri"/>
                <a:cs typeface="Arial"/>
              </a:rPr>
              <a:t>DisplayPort</a:t>
            </a:r>
            <a:r>
              <a:rPr lang="fr-FR" sz="1200" dirty="0">
                <a:latin typeface="Calibri"/>
                <a:cs typeface="Arial"/>
              </a:rPr>
              <a:t>++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fr-FR" sz="1200" dirty="0">
                <a:latin typeface="Calibri"/>
                <a:cs typeface="Arial"/>
              </a:rPr>
              <a:t>2x RJ45 Gigabit Ethernet port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en-US" sz="1200" dirty="0">
                <a:latin typeface="Calibri"/>
                <a:cs typeface="Arial"/>
              </a:rPr>
              <a:t>Optional </a:t>
            </a:r>
            <a:r>
              <a:rPr lang="en-US" sz="1200" dirty="0" err="1">
                <a:latin typeface="Calibri"/>
                <a:cs typeface="Arial"/>
              </a:rPr>
              <a:t>WiFi</a:t>
            </a:r>
            <a:r>
              <a:rPr lang="en-US" sz="1200" dirty="0">
                <a:latin typeface="Calibri"/>
                <a:cs typeface="Arial"/>
              </a:rPr>
              <a:t>/Bluetooth </a:t>
            </a:r>
            <a:endParaRPr lang="en-US" sz="1200" dirty="0">
              <a:solidFill>
                <a:srgbClr val="808080"/>
              </a:solidFill>
              <a:latin typeface="Calibri"/>
              <a:cs typeface="Arial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en-US" sz="1200" dirty="0">
                <a:latin typeface="Calibri"/>
                <a:cs typeface="Arial"/>
              </a:rPr>
              <a:t>Supports Windows &amp; Linux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en-US" sz="1200" dirty="0"/>
              <a:t>All Solid-State and </a:t>
            </a:r>
            <a:r>
              <a:rPr lang="en-US" sz="1200" dirty="0" err="1"/>
              <a:t>Fanless</a:t>
            </a:r>
            <a:r>
              <a:rPr lang="en-US" sz="1200" dirty="0"/>
              <a:t> Operation</a:t>
            </a:r>
            <a:endParaRPr lang="en-US" sz="1200" dirty="0">
              <a:cs typeface="Arial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en-US" sz="1200" dirty="0">
                <a:latin typeface="Calibri"/>
                <a:cs typeface="Arial"/>
              </a:rPr>
              <a:t>Durable Die-Cast Aluminum Alloy + Aluminum Sheet Metal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en-US" sz="1200" dirty="0">
                <a:latin typeface="Calibri"/>
                <a:cs typeface="Arial"/>
              </a:rPr>
              <a:t>VESA Mounting Pattern (200mm square)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en-US" sz="1200" dirty="0">
                <a:latin typeface="Calibri"/>
                <a:cs typeface="Arial"/>
              </a:rPr>
              <a:t>Small Form Factor: </a:t>
            </a:r>
            <a:r>
              <a:rPr lang="pl-PL" sz="1200" dirty="0">
                <a:latin typeface="Calibri"/>
                <a:cs typeface="Arial"/>
              </a:rPr>
              <a:t>7.5(W) x 6.2(D) x 1.5(H)​</a:t>
            </a:r>
            <a:r>
              <a:rPr lang="en-US" sz="1200">
                <a:latin typeface="Calibri"/>
                <a:cs typeface="Arial"/>
              </a:rPr>
              <a:t> inches</a:t>
            </a:r>
            <a:endParaRPr lang="en-US" sz="1200" dirty="0">
              <a:latin typeface="Calibri"/>
              <a:cs typeface="Arial"/>
            </a:endParaRP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r>
              <a:rPr lang="en-US" sz="1200" dirty="0"/>
              <a:t>Customization available upon request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Arial,Sans-Serif" panose="020B0604020202020204" pitchFamily="34" charset="0"/>
              <a:buChar char="•"/>
            </a:pPr>
            <a:endParaRPr lang="pl-PL" sz="1200" dirty="0">
              <a:latin typeface="Calibri"/>
              <a:cs typeface="Arial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3A53F1-5E93-EF60-3C19-E57CFD39834A}"/>
              </a:ext>
            </a:extLst>
          </p:cNvPr>
          <p:cNvSpPr/>
          <p:nvPr/>
        </p:nvSpPr>
        <p:spPr>
          <a:xfrm>
            <a:off x="0" y="0"/>
            <a:ext cx="7772400" cy="2695522"/>
          </a:xfrm>
          <a:prstGeom prst="rect">
            <a:avLst/>
          </a:prstGeom>
          <a:gradFill flip="none" rotWithShape="1">
            <a:gsLst>
              <a:gs pos="0">
                <a:srgbClr val="000099">
                  <a:shade val="30000"/>
                  <a:satMod val="115000"/>
                </a:srgbClr>
              </a:gs>
              <a:gs pos="49000">
                <a:srgbClr val="000099">
                  <a:shade val="67500"/>
                  <a:satMod val="115000"/>
                </a:srgbClr>
              </a:gs>
              <a:gs pos="66000">
                <a:srgbClr val="000099">
                  <a:shade val="100000"/>
                  <a:satMod val="115000"/>
                </a:srgbClr>
              </a:gs>
            </a:gsLst>
            <a:lin ang="2700000" scaled="1"/>
            <a:tileRect/>
          </a:gra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/>
          </a:p>
          <a:p>
            <a:endParaRPr lang="en-US" sz="1600"/>
          </a:p>
          <a:p>
            <a:endParaRPr lang="en-US" sz="1600"/>
          </a:p>
          <a:p>
            <a:endParaRPr lang="en-US" sz="1600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0FDC16E8-F725-BF92-DE7E-88CC2ECB1C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86" y="141856"/>
            <a:ext cx="4293394" cy="103621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96F9329-54F6-DD81-9701-D165B37017F0}"/>
              </a:ext>
            </a:extLst>
          </p:cNvPr>
          <p:cNvSpPr txBox="1"/>
          <p:nvPr/>
        </p:nvSpPr>
        <p:spPr>
          <a:xfrm>
            <a:off x="1206843" y="934105"/>
            <a:ext cx="49635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Purpose Built Computers For Professional Deployments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930A76-244E-90E1-F19A-75780D4D2370}"/>
              </a:ext>
            </a:extLst>
          </p:cNvPr>
          <p:cNvSpPr txBox="1"/>
          <p:nvPr/>
        </p:nvSpPr>
        <p:spPr>
          <a:xfrm>
            <a:off x="304800" y="1506608"/>
            <a:ext cx="2868928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 err="1">
                <a:solidFill>
                  <a:schemeClr val="bg1"/>
                </a:solidFill>
              </a:rPr>
              <a:t>Siilent</a:t>
            </a:r>
            <a:r>
              <a:rPr lang="en-US" sz="4000" dirty="0">
                <a:solidFill>
                  <a:schemeClr val="bg1"/>
                </a:solidFill>
              </a:rPr>
              <a:t> 11H2</a:t>
            </a:r>
          </a:p>
          <a:p>
            <a:r>
              <a:rPr lang="en-US" sz="2400" dirty="0">
                <a:solidFill>
                  <a:schemeClr val="bg1"/>
                </a:solidFill>
              </a:rPr>
              <a:t>Product Overview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9D5438E8-08C6-46B6-73DB-763E4B459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0C609A65-2107-EB08-603D-0B3404EA6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7772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8DCCEB34-7120-11D2-6D0B-623B0C48C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04800"/>
            <a:ext cx="7772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4CBED6A4-821C-06A9-1F9A-D2518446F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57200"/>
            <a:ext cx="7772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33361CB7-1DEE-9FD0-9678-205140773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609600"/>
            <a:ext cx="7772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1C51ED5B-799E-10B4-F4CD-71E966C22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762000"/>
            <a:ext cx="7772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10" descr="A black electronic device with many ports&#10;&#10;AI-generated content may be incorrect.">
            <a:extLst>
              <a:ext uri="{FF2B5EF4-FFF2-40B4-BE49-F238E27FC236}">
                <a16:creationId xmlns:a16="http://schemas.microsoft.com/office/drawing/2014/main" id="{812C02CC-156A-D4FE-1E8A-AA0CDA8F2A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442" y="89898"/>
            <a:ext cx="6113958" cy="407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628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51D0D8056914459761B80AC02C1A69" ma:contentTypeVersion="22" ma:contentTypeDescription="Create a new document." ma:contentTypeScope="" ma:versionID="51cdac9822ca483032242cc64f7c9732">
  <xsd:schema xmlns:xsd="http://www.w3.org/2001/XMLSchema" xmlns:xs="http://www.w3.org/2001/XMLSchema" xmlns:p="http://schemas.microsoft.com/office/2006/metadata/properties" xmlns:ns2="f1d7e249-0b55-4dfc-b20f-a6761bdb589d" xmlns:ns3="f31682ef-a840-4025-8790-8536a2918924" targetNamespace="http://schemas.microsoft.com/office/2006/metadata/properties" ma:root="true" ma:fieldsID="f8ffa8504a60c265c842236d8fd279ad" ns2:_="" ns3:_="">
    <xsd:import namespace="f1d7e249-0b55-4dfc-b20f-a6761bdb589d"/>
    <xsd:import namespace="f31682ef-a840-4025-8790-8536a291892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LengthInSeconds" minOccurs="0"/>
                <xsd:element ref="ns3:MediaServiceSearchProperties" minOccurs="0"/>
                <xsd:element ref="ns3:MediaServiceObjectDetectorVersions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d7e249-0b55-4dfc-b20f-a6761bdb589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47e1358-179d-4c36-ad5e-5753ba8cf156}" ma:internalName="TaxCatchAll" ma:showField="CatchAllData" ma:web="f1d7e249-0b55-4dfc-b20f-a6761bdb58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1682ef-a840-4025-8790-8536a29189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a5fda4b-d4cc-4d12-b9e4-b7d5a5cd02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1682ef-a840-4025-8790-8536a2918924">
      <Terms xmlns="http://schemas.microsoft.com/office/infopath/2007/PartnerControls"/>
    </lcf76f155ced4ddcb4097134ff3c332f>
    <TaxCatchAll xmlns="f1d7e249-0b55-4dfc-b20f-a6761bdb589d" xsi:nil="true"/>
    <_Flow_SignoffStatus xmlns="f31682ef-a840-4025-8790-8536a291892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C72201-2E70-4AAB-A85D-CBBFC0990171}"/>
</file>

<file path=customXml/itemProps2.xml><?xml version="1.0" encoding="utf-8"?>
<ds:datastoreItem xmlns:ds="http://schemas.openxmlformats.org/officeDocument/2006/customXml" ds:itemID="{4EA3CE59-D882-469B-80E9-47F7F41CE60F}">
  <ds:schemaRefs>
    <ds:schemaRef ds:uri="http://schemas.microsoft.com/office/infopath/2007/PartnerControls"/>
    <ds:schemaRef ds:uri="http://www.w3.org/XML/1998/namespace"/>
    <ds:schemaRef ds:uri="f31682ef-a840-4025-8790-8536a2918924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f1d7e249-0b55-4dfc-b20f-a6761bdb589d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1BE1B33-AEA8-4A33-9A3E-B9CF10C378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114</TotalTime>
  <Words>122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Arial,Sans-Serif</vt:lpstr>
      <vt:lpstr>Aptos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Dadgari</dc:creator>
  <cp:lastModifiedBy>Davidson Hom</cp:lastModifiedBy>
  <cp:revision>80</cp:revision>
  <dcterms:created xsi:type="dcterms:W3CDTF">2023-08-11T18:31:19Z</dcterms:created>
  <dcterms:modified xsi:type="dcterms:W3CDTF">2025-10-28T00:00:40Z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0x010100F851D0D8056914459761B80AC02C1A69</vt:lpwstr>
  </property>
  <property fmtid="{D5CDD505-2E9C-101B-9397-08002B2CF9AE}" pid="3" name="MediaServiceImageTags">
    <vt:lpwstr/>
  </property>
</Properties>
</file>